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5"/>
  </p:notesMasterIdLst>
  <p:sldIdLst>
    <p:sldId id="256" r:id="rId2"/>
    <p:sldId id="257" r:id="rId3"/>
    <p:sldId id="258" r:id="rId4"/>
    <p:sldId id="361" r:id="rId5"/>
    <p:sldId id="259" r:id="rId6"/>
    <p:sldId id="325" r:id="rId7"/>
    <p:sldId id="260" r:id="rId8"/>
    <p:sldId id="261" r:id="rId9"/>
    <p:sldId id="263" r:id="rId10"/>
    <p:sldId id="311" r:id="rId11"/>
    <p:sldId id="358" r:id="rId12"/>
    <p:sldId id="359" r:id="rId13"/>
    <p:sldId id="353" r:id="rId14"/>
    <p:sldId id="329" r:id="rId15"/>
    <p:sldId id="330" r:id="rId16"/>
    <p:sldId id="331" r:id="rId17"/>
    <p:sldId id="334" r:id="rId18"/>
    <p:sldId id="335" r:id="rId19"/>
    <p:sldId id="337" r:id="rId20"/>
    <p:sldId id="338" r:id="rId21"/>
    <p:sldId id="339" r:id="rId22"/>
    <p:sldId id="332" r:id="rId23"/>
    <p:sldId id="333" r:id="rId24"/>
    <p:sldId id="340" r:id="rId25"/>
    <p:sldId id="341" r:id="rId26"/>
    <p:sldId id="360" r:id="rId27"/>
    <p:sldId id="355" r:id="rId28"/>
    <p:sldId id="356" r:id="rId29"/>
    <p:sldId id="357" r:id="rId30"/>
    <p:sldId id="343" r:id="rId31"/>
    <p:sldId id="287" r:id="rId32"/>
    <p:sldId id="299" r:id="rId33"/>
    <p:sldId id="300" r:id="rId34"/>
    <p:sldId id="316" r:id="rId35"/>
    <p:sldId id="301" r:id="rId36"/>
    <p:sldId id="298" r:id="rId37"/>
    <p:sldId id="344" r:id="rId38"/>
    <p:sldId id="345" r:id="rId39"/>
    <p:sldId id="319" r:id="rId40"/>
    <p:sldId id="320" r:id="rId41"/>
    <p:sldId id="321" r:id="rId42"/>
    <p:sldId id="310" r:id="rId43"/>
    <p:sldId id="346" r:id="rId44"/>
    <p:sldId id="347" r:id="rId45"/>
    <p:sldId id="318" r:id="rId46"/>
    <p:sldId id="313" r:id="rId47"/>
    <p:sldId id="348" r:id="rId48"/>
    <p:sldId id="317" r:id="rId49"/>
    <p:sldId id="349" r:id="rId50"/>
    <p:sldId id="350" r:id="rId51"/>
    <p:sldId id="351" r:id="rId52"/>
    <p:sldId id="295" r:id="rId53"/>
    <p:sldId id="29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1"/>
    <p:restoredTop sz="78947" autoAdjust="0"/>
  </p:normalViewPr>
  <p:slideViewPr>
    <p:cSldViewPr snapToGrid="0" snapToObjects="1">
      <p:cViewPr>
        <p:scale>
          <a:sx n="100" d="100"/>
          <a:sy n="100" d="100"/>
        </p:scale>
        <p:origin x="-94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Thế</a:t>
            </a:r>
            <a:r>
              <a:rPr lang="en-US" baseline="0" smtClean="0"/>
              <a:t> 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7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7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Bỏ</a:t>
            </a:r>
            <a:r>
              <a:rPr lang="en-US" baseline="0" smtClean="0"/>
              <a:t> coursefeedback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Bỏ</a:t>
            </a:r>
            <a:r>
              <a:rPr lang="en-US" baseline="0" smtClean="0"/>
              <a:t> lecture/quiz</a:t>
            </a:r>
          </a:p>
          <a:p>
            <a:r>
              <a:rPr lang="en-US" baseline="0" smtClean="0"/>
              <a:t>Thêm author reply feedback</a:t>
            </a:r>
          </a:p>
          <a:p>
            <a:r>
              <a:rPr lang="en-US" baseline="0" smtClean="0"/>
              <a:t>Thêm program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Flowchart.png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27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overview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smtClean="0"/>
              <a:t>Data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8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0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128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ADMIN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87" y="1837765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21" y="1837765"/>
            <a:ext cx="2059200" cy="205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9093" y="4061442"/>
            <a:ext cx="152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30566" y="3089490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85741" y="4061442"/>
            <a:ext cx="198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0360" y="404232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844" y="4042325"/>
            <a:ext cx="155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80389" y="3337953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858844" y="2575184"/>
            <a:ext cx="1758185" cy="1467141"/>
            <a:chOff x="6621517" y="2585832"/>
            <a:chExt cx="1923393" cy="1592978"/>
          </a:xfrm>
        </p:grpSpPr>
        <p:sp>
          <p:nvSpPr>
            <p:cNvPr id="8" name="Rectangle 7"/>
            <p:cNvSpPr/>
            <p:nvPr/>
          </p:nvSpPr>
          <p:spPr>
            <a:xfrm>
              <a:off x="6621517" y="2711669"/>
              <a:ext cx="1923393" cy="12454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724" y="2585832"/>
              <a:ext cx="1592978" cy="159297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9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97" y="2691081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097066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173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4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36766" y="2733663"/>
            <a:ext cx="1385788" cy="1153090"/>
            <a:chOff x="7179860" y="2531353"/>
            <a:chExt cx="1518364" cy="1472546"/>
          </a:xfrm>
        </p:grpSpPr>
        <p:sp>
          <p:nvSpPr>
            <p:cNvPr id="3" name="Rectangle 2"/>
            <p:cNvSpPr/>
            <p:nvPr/>
          </p:nvSpPr>
          <p:spPr>
            <a:xfrm>
              <a:off x="7179860" y="2531353"/>
              <a:ext cx="1518364" cy="14725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497" y="2691081"/>
              <a:ext cx="1153090" cy="115309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978213" y="4119184"/>
            <a:ext cx="19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4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425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658072" cy="707886"/>
            <a:chOff x="1828800" y="1926678"/>
            <a:chExt cx="3658072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29899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Introduction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361791" cy="707886"/>
            <a:chOff x="1828800" y="1926678"/>
            <a:chExt cx="4361791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69364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Implementation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3904935" cy="707886"/>
            <a:chOff x="1828800" y="1926678"/>
            <a:chExt cx="3904935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236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Demostration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435803" cy="707886"/>
            <a:chOff x="1828800" y="1926678"/>
            <a:chExt cx="5435803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47676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0" y="2706598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6951" y="4123568"/>
            <a:ext cx="1243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848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38" y="2733663"/>
            <a:ext cx="1731367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7802" y="4142275"/>
            <a:ext cx="2041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participant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868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830" y="4149872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9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5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4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85" y="2614590"/>
            <a:ext cx="1411669" cy="1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1043" y="4042325"/>
            <a:ext cx="104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43" y="2864974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8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560960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627888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9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Define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974196"/>
                <a:ext cx="7662131" cy="2600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Each course has its own title and URL</a:t>
                </a: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related to it’s title</a:t>
                </a: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unique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Courses URL will be duplicated for courses that have the same title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974196"/>
                <a:ext cx="7662131" cy="2600712"/>
              </a:xfrm>
              <a:prstGeom prst="rect">
                <a:avLst/>
              </a:prstGeom>
              <a:blipFill>
                <a:blip r:embed="rId2"/>
                <a:stretch>
                  <a:fillRect l="-1193" t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2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516996"/>
                <a:ext cx="10985036" cy="3467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Lowercase all the course’s title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Transfer the course title into non-Unicode characters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Replace special characters with hyphen (-)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URL will be appended with a number behind if duplicated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The URL structure will be as bellow:</a:t>
                </a:r>
              </a:p>
              <a:p>
                <a:pPr lvl="0"/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	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html: 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-hoc-html (if course title is not duplicated)</a:t>
                </a:r>
              </a:p>
              <a:p>
                <a:pPr lvl="0"/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	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html: khoa-hoc-html-1 (if course title is duplicated)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516996"/>
                <a:ext cx="10985036" cy="3467616"/>
              </a:xfrm>
              <a:prstGeom prst="rect">
                <a:avLst/>
              </a:prstGeom>
              <a:blipFill>
                <a:blip r:embed="rId2"/>
                <a:stretch>
                  <a:fillRect l="-1039" t="-2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hlinkClick r:id="rId3" action="ppaction://hlinkfile"/>
          </p:cNvPr>
          <p:cNvSpPr/>
          <p:nvPr/>
        </p:nvSpPr>
        <p:spPr>
          <a:xfrm>
            <a:off x="8923283" y="2196662"/>
            <a:ext cx="1902372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Flow chart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5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04847" y="519017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772583" y="1634874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883011" y="3141637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924292" y="4126736"/>
            <a:ext cx="2659767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357312D-51A6-A04F-89B0-236A2CA66268}"/>
              </a:ext>
            </a:extLst>
          </p:cNvPr>
          <p:cNvSpPr txBox="1"/>
          <p:nvPr/>
        </p:nvSpPr>
        <p:spPr>
          <a:xfrm>
            <a:off x="2686655" y="5217728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222559" y="1282767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222559" y="-579222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183C14-5423-1B42-AD03-3960986A54B7}"/>
              </a:ext>
            </a:extLst>
          </p:cNvPr>
          <p:cNvSpPr txBox="1"/>
          <p:nvPr/>
        </p:nvSpPr>
        <p:spPr>
          <a:xfrm>
            <a:off x="322220" y="1168039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38" y="633000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BB2501A-84B9-CA4C-9A62-C0DBC2BFDAC5}"/>
              </a:ext>
            </a:extLst>
          </p:cNvPr>
          <p:cNvSpPr txBox="1"/>
          <p:nvPr/>
        </p:nvSpPr>
        <p:spPr>
          <a:xfrm>
            <a:off x="2814332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D6B929-2636-3644-BE70-8DAE735F13FD}"/>
              </a:ext>
            </a:extLst>
          </p:cNvPr>
          <p:cNvSpPr txBox="1"/>
          <p:nvPr/>
        </p:nvSpPr>
        <p:spPr>
          <a:xfrm>
            <a:off x="4645579" y="1154822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546422" y="1257805"/>
            <a:ext cx="28382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41" y="3271149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805" y="610179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323242F-B145-6E49-A192-66DA40FF359B}"/>
              </a:ext>
            </a:extLst>
          </p:cNvPr>
          <p:cNvSpPr txBox="1"/>
          <p:nvPr/>
        </p:nvSpPr>
        <p:spPr>
          <a:xfrm>
            <a:off x="7104899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5AE9127-6D3A-7244-B576-8DFB032D3493}"/>
              </a:ext>
            </a:extLst>
          </p:cNvPr>
          <p:cNvSpPr txBox="1"/>
          <p:nvPr/>
        </p:nvSpPr>
        <p:spPr>
          <a:xfrm>
            <a:off x="9377606" y="2094035"/>
            <a:ext cx="245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Click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48" y="3326153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26841" y="1257805"/>
            <a:ext cx="0" cy="2013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289FFB58-4D27-1B4C-BDEE-59C198EFB762}"/>
              </a:ext>
            </a:extLst>
          </p:cNvPr>
          <p:cNvCxnSpPr>
            <a:cxnSpLocks/>
          </p:cNvCxnSpPr>
          <p:nvPr/>
        </p:nvCxnSpPr>
        <p:spPr>
          <a:xfrm flipH="1">
            <a:off x="8727548" y="1257805"/>
            <a:ext cx="504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379A594-8A64-4E42-895C-FC0BC1EF69E9}"/>
              </a:ext>
            </a:extLst>
          </p:cNvPr>
          <p:cNvSpPr txBox="1"/>
          <p:nvPr/>
        </p:nvSpPr>
        <p:spPr>
          <a:xfrm>
            <a:off x="8103644" y="4389993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722902" y="3938461"/>
            <a:ext cx="2920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78506BA-E084-DF40-B3D8-A8FA3EA5C5B6}"/>
              </a:ext>
            </a:extLst>
          </p:cNvPr>
          <p:cNvSpPr txBox="1"/>
          <p:nvPr/>
        </p:nvSpPr>
        <p:spPr>
          <a:xfrm>
            <a:off x="6110326" y="3326153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269" y="3413701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DE2848F-5A53-E243-B0D2-87430C200F7A}"/>
              </a:ext>
            </a:extLst>
          </p:cNvPr>
          <p:cNvSpPr txBox="1"/>
          <p:nvPr/>
        </p:nvSpPr>
        <p:spPr>
          <a:xfrm>
            <a:off x="3966526" y="4508066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809345" y="3938461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86FCEEE-B9D6-2144-9F2B-B4EEBBFDD911}"/>
              </a:ext>
            </a:extLst>
          </p:cNvPr>
          <p:cNvSpPr txBox="1"/>
          <p:nvPr/>
        </p:nvSpPr>
        <p:spPr>
          <a:xfrm>
            <a:off x="1865922" y="3271149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2E4B45-E9BB-4D4B-A810-F4E3250B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1" t="-1670" r="52598" b="54091"/>
          <a:stretch/>
        </p:blipFill>
        <p:spPr>
          <a:xfrm>
            <a:off x="4180101" y="102141"/>
            <a:ext cx="6532926" cy="54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>
                <a:solidFill>
                  <a:schemeClr val="tx1"/>
                </a:solidFill>
              </a:rPr>
              <a:t>CREATE </a:t>
            </a:r>
            <a:r>
              <a:rPr lang="en-US" smtClean="0">
                <a:solidFill>
                  <a:schemeClr val="tx1"/>
                </a:solidFill>
              </a:rPr>
              <a:t>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3607409" y="5009064"/>
            <a:ext cx="197803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2" y="1708411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73447" y="2517255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67254" y="2395508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940109" y="1635427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021427" y="2624229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44" y="1776296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048946" y="2785021"/>
            <a:ext cx="251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a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235" y="4125761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xmlns="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24312" y="2380963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143747" y="1630168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770450" y="2577772"/>
            <a:ext cx="1783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50" y="1837127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7734912" y="3019518"/>
            <a:ext cx="1686391" cy="409274"/>
          </a:xfrm>
          <a:prstGeom prst="bentConnector3">
            <a:avLst>
              <a:gd name="adj1" fmla="val 58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916920" y="5009063"/>
            <a:ext cx="106989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88" y="4086038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5585441" y="4658487"/>
            <a:ext cx="20402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501251" y="3907692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1631756" y="4658487"/>
            <a:ext cx="1987622" cy="926048"/>
          </a:xfrm>
          <a:prstGeom prst="bentConnector3">
            <a:avLst>
              <a:gd name="adj1" fmla="val 100081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365712" y="3993346"/>
            <a:ext cx="249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>
            <a:off x="5713936" y="4457043"/>
            <a:ext cx="2600231" cy="14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601339" y="3753435"/>
            <a:ext cx="286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stCxn id="9" idx="2"/>
          </p:cNvCxnSpPr>
          <p:nvPr/>
        </p:nvCxnSpPr>
        <p:spPr>
          <a:xfrm>
            <a:off x="9338902" y="2418406"/>
            <a:ext cx="0" cy="1174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98" y="3928615"/>
            <a:ext cx="1017419" cy="1017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04947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112973" y="1764527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683929" y="687935"/>
            <a:ext cx="1955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1873" y="1389395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219517" y="1794592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509707" y="698441"/>
            <a:ext cx="195548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849876" y="4946034"/>
            <a:ext cx="9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29" y="3753435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385896" y="2504346"/>
            <a:ext cx="2217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056" y="425872"/>
            <a:ext cx="8633668" cy="5670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02141"/>
            <a:ext cx="4453655" cy="597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331796" y="1370283"/>
            <a:ext cx="489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spends 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United States alone are 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growing </a:t>
            </a:r>
            <a:r>
              <a:rPr lang="en-US" sz="2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12.4%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594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72" y="170058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508320" y="1629205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661" y="257176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4034" y="2795559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26664" y="2718440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10355" y="3435196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17" y="4002915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endCxn id="17" idx="0"/>
          </p:cNvCxnSpPr>
          <p:nvPr/>
        </p:nvCxnSpPr>
        <p:spPr>
          <a:xfrm flipH="1">
            <a:off x="9005213" y="3080988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921111" y="4708046"/>
            <a:ext cx="22434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48CE561-FD3B-B246-8C06-8ABB4F843307}"/>
              </a:ext>
            </a:extLst>
          </p:cNvPr>
          <p:cNvSpPr txBox="1"/>
          <p:nvPr/>
        </p:nvSpPr>
        <p:spPr>
          <a:xfrm>
            <a:off x="5921111" y="4274563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029" y="359314"/>
            <a:ext cx="5505448" cy="5855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7B18824-0A7D-E34C-B111-5A6629EC4281}"/>
              </a:ext>
            </a:extLst>
          </p:cNvPr>
          <p:cNvSpPr txBox="1"/>
          <p:nvPr/>
        </p:nvSpPr>
        <p:spPr>
          <a:xfrm>
            <a:off x="5426192" y="4075618"/>
            <a:ext cx="3224315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Choose a </a:t>
            </a:r>
          </a:p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807921" y="1606181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019" y="255954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80" y="1609574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760038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842470" y="1549375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specific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20957" y="2752380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38385" y="3239136"/>
            <a:ext cx="243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specific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218680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653075" y="5217465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410806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708046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576870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4013248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D28BA6-BA37-6540-9959-BC38C761FB9F}"/>
              </a:ext>
            </a:extLst>
          </p:cNvPr>
          <p:cNvSpPr txBox="1"/>
          <p:nvPr/>
        </p:nvSpPr>
        <p:spPr>
          <a:xfrm>
            <a:off x="1416662" y="4140583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7815555-469B-AE46-90CD-CF6B3D821FCE}"/>
              </a:ext>
            </a:extLst>
          </p:cNvPr>
          <p:cNvSpPr txBox="1"/>
          <p:nvPr/>
        </p:nvSpPr>
        <p:spPr>
          <a:xfrm>
            <a:off x="2873100" y="5204737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58151" y="4700318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6F1DBA63-D985-A841-9F70-B559D2A1FA5C}"/>
              </a:ext>
            </a:extLst>
          </p:cNvPr>
          <p:cNvCxnSpPr/>
          <p:nvPr/>
        </p:nvCxnSpPr>
        <p:spPr>
          <a:xfrm flipH="1">
            <a:off x="2149339" y="4708046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55" y="1080343"/>
            <a:ext cx="1194158" cy="11941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9807E37-B05F-E64A-AF00-A2A1282996B2}"/>
              </a:ext>
            </a:extLst>
          </p:cNvPr>
          <p:cNvSpPr txBox="1"/>
          <p:nvPr/>
        </p:nvSpPr>
        <p:spPr>
          <a:xfrm>
            <a:off x="244883" y="227450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9756" cy="719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639018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78F886B-A0CA-0340-A325-739C7E8C3A83}"/>
              </a:ext>
            </a:extLst>
          </p:cNvPr>
          <p:cNvSpPr txBox="1"/>
          <p:nvPr/>
        </p:nvSpPr>
        <p:spPr>
          <a:xfrm>
            <a:off x="9718786" y="2820851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239700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596696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01DC955-ADD8-6C44-BFBA-C8A56813702E}"/>
              </a:ext>
            </a:extLst>
          </p:cNvPr>
          <p:cNvSpPr txBox="1"/>
          <p:nvPr/>
        </p:nvSpPr>
        <p:spPr>
          <a:xfrm>
            <a:off x="4119110" y="225969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22F9C3-13CD-554F-8215-0ECADA58AC3C}"/>
              </a:ext>
            </a:extLst>
          </p:cNvPr>
          <p:cNvSpPr txBox="1"/>
          <p:nvPr/>
        </p:nvSpPr>
        <p:spPr>
          <a:xfrm>
            <a:off x="7810367" y="2248905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178A0BC-5400-7048-AADF-2CECFDC72593}"/>
              </a:ext>
            </a:extLst>
          </p:cNvPr>
          <p:cNvSpPr txBox="1"/>
          <p:nvPr/>
        </p:nvSpPr>
        <p:spPr>
          <a:xfrm>
            <a:off x="7810367" y="4933930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48" y="406398"/>
            <a:ext cx="6969127" cy="575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report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View 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816059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10355" y="3237551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6" y="3996561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18290" y="3080988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46" y="297820"/>
            <a:ext cx="7158381" cy="518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0" y="2209109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341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8F0FB66-9AE7-BD4C-88DB-68440C1649FD}"/>
              </a:ext>
            </a:extLst>
          </p:cNvPr>
          <p:cNvSpPr/>
          <p:nvPr/>
        </p:nvSpPr>
        <p:spPr>
          <a:xfrm>
            <a:off x="3831774" y="1634733"/>
            <a:ext cx="7506786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2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learning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2022197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765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1736366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350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533</TotalTime>
  <Words>719</Words>
  <Application>Microsoft Office PowerPoint</Application>
  <PresentationFormat>Custom</PresentationFormat>
  <Paragraphs>240</Paragraphs>
  <Slides>53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Main Event</vt:lpstr>
      <vt:lpstr>CORPORATE TRAINING SYSTEM</vt:lpstr>
      <vt:lpstr>OUTLINE</vt:lpstr>
      <vt:lpstr>INTRODUCTION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Data hierarchy</vt:lpstr>
      <vt:lpstr>PowerPoint Presentation</vt:lpstr>
      <vt:lpstr>Features</vt:lpstr>
      <vt:lpstr>SYSTEM ADMIN</vt:lpstr>
      <vt:lpstr>ADmin</vt:lpstr>
      <vt:lpstr>Manager</vt:lpstr>
      <vt:lpstr>Manager</vt:lpstr>
      <vt:lpstr>Manager</vt:lpstr>
      <vt:lpstr>Manager</vt:lpstr>
      <vt:lpstr>Manager</vt:lpstr>
      <vt:lpstr>Manager</vt:lpstr>
      <vt:lpstr>author</vt:lpstr>
      <vt:lpstr>learner</vt:lpstr>
      <vt:lpstr>learner</vt:lpstr>
      <vt:lpstr>learner</vt:lpstr>
      <vt:lpstr>SYSTEM ARCHITECTURE</vt:lpstr>
      <vt:lpstr>Algorithm</vt:lpstr>
      <vt:lpstr>Define problem</vt:lpstr>
      <vt:lpstr>SOlution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Course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  -&gt; View report detail</vt:lpstr>
      <vt:lpstr>PROCESS</vt:lpstr>
      <vt:lpstr>ENTITIES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Microsoft</cp:lastModifiedBy>
  <cp:revision>61</cp:revision>
  <dcterms:created xsi:type="dcterms:W3CDTF">2018-04-18T03:06:46Z</dcterms:created>
  <dcterms:modified xsi:type="dcterms:W3CDTF">2018-04-25T04:55:35Z</dcterms:modified>
</cp:coreProperties>
</file>